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0" r:id="rId1"/>
  </p:sldMasterIdLst>
  <p:notesMasterIdLst>
    <p:notesMasterId r:id="rId15"/>
  </p:notesMasterIdLst>
  <p:sldIdLst>
    <p:sldId id="263" r:id="rId2"/>
    <p:sldId id="260" r:id="rId3"/>
    <p:sldId id="264" r:id="rId4"/>
    <p:sldId id="267" r:id="rId5"/>
    <p:sldId id="266" r:id="rId6"/>
    <p:sldId id="265" r:id="rId7"/>
    <p:sldId id="268" r:id="rId8"/>
    <p:sldId id="269" r:id="rId9"/>
    <p:sldId id="270" r:id="rId10"/>
    <p:sldId id="275" r:id="rId11"/>
    <p:sldId id="276" r:id="rId12"/>
    <p:sldId id="271" r:id="rId13"/>
    <p:sldId id="27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996" y="-17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D99D1B-57B1-46CB-AE55-7F746CDA65BD}" type="doc">
      <dgm:prSet loTypeId="urn:microsoft.com/office/officeart/2005/8/layout/vList5" loCatId="list" qsTypeId="urn:microsoft.com/office/officeart/2005/8/quickstyle/simple5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C2E8D021-3D8F-40BC-9720-55A08A4E020F}">
      <dgm:prSet phldrT="[Текст]" custT="1"/>
      <dgm:spPr/>
      <dgm:t>
        <a:bodyPr/>
        <a:lstStyle/>
        <a:p>
          <a:r>
            <a: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Кукольная</a:t>
          </a:r>
          <a:endParaRPr lang="ru-RU" sz="24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  <a:latin typeface="Times New Roman" pitchFamily="18" charset="0"/>
            <a:cs typeface="Times New Roman" pitchFamily="18" charset="0"/>
          </a:endParaRPr>
        </a:p>
      </dgm:t>
    </dgm:pt>
    <dgm:pt modelId="{8441CE7C-1A18-4E0A-8BDC-54254C0590C0}" type="parTrans" cxnId="{29E4030A-7AE0-44FA-8B8B-761C6A64C0DB}">
      <dgm:prSet/>
      <dgm:spPr/>
      <dgm:t>
        <a:bodyPr/>
        <a:lstStyle/>
        <a:p>
          <a:endParaRPr lang="ru-RU"/>
        </a:p>
      </dgm:t>
    </dgm:pt>
    <dgm:pt modelId="{8627CF53-BCF3-446D-BEB9-CC726113AE9B}" type="sibTrans" cxnId="{29E4030A-7AE0-44FA-8B8B-761C6A64C0DB}">
      <dgm:prSet/>
      <dgm:spPr/>
      <dgm:t>
        <a:bodyPr/>
        <a:lstStyle/>
        <a:p>
          <a:endParaRPr lang="ru-RU"/>
        </a:p>
      </dgm:t>
    </dgm:pt>
    <dgm:pt modelId="{382A95A0-4942-4C6A-B0EA-72C5239107FD}">
      <dgm:prSet phldrT="[Текст]" custT="1"/>
      <dgm:spPr/>
      <dgm:t>
        <a:bodyPr/>
        <a:lstStyle/>
        <a:p>
          <a:r>
            <a: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Пластилиновая</a:t>
          </a:r>
          <a:endParaRPr lang="ru-RU" sz="40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  <a:latin typeface="Times New Roman" pitchFamily="18" charset="0"/>
            <a:cs typeface="Times New Roman" pitchFamily="18" charset="0"/>
          </a:endParaRPr>
        </a:p>
      </dgm:t>
    </dgm:pt>
    <dgm:pt modelId="{6A73C3A1-E2BD-4FDD-AA5E-444E9FA74D99}" type="parTrans" cxnId="{3F4E31C8-4B16-46CA-A46A-365936F5F9DB}">
      <dgm:prSet/>
      <dgm:spPr/>
      <dgm:t>
        <a:bodyPr/>
        <a:lstStyle/>
        <a:p>
          <a:endParaRPr lang="ru-RU"/>
        </a:p>
      </dgm:t>
    </dgm:pt>
    <dgm:pt modelId="{5FDB45CD-E98D-4573-9D60-720904B8677E}" type="sibTrans" cxnId="{3F4E31C8-4B16-46CA-A46A-365936F5F9DB}">
      <dgm:prSet/>
      <dgm:spPr/>
      <dgm:t>
        <a:bodyPr/>
        <a:lstStyle/>
        <a:p>
          <a:endParaRPr lang="ru-RU"/>
        </a:p>
      </dgm:t>
    </dgm:pt>
    <dgm:pt modelId="{3BA09533-185F-408C-A815-89AA00237752}">
      <dgm:prSet custT="1"/>
      <dgm:spPr/>
      <dgm:t>
        <a:bodyPr anchor="t"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Рисованная</a:t>
          </a:r>
        </a:p>
        <a:p>
          <a:pPr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dirty="0"/>
        </a:p>
      </dgm:t>
    </dgm:pt>
    <dgm:pt modelId="{EFCBE214-DB97-4B18-8DE1-E7CE5986C3A2}" type="parTrans" cxnId="{4744F9EC-F497-44BA-8B92-4A725F68079C}">
      <dgm:prSet/>
      <dgm:spPr/>
      <dgm:t>
        <a:bodyPr/>
        <a:lstStyle/>
        <a:p>
          <a:endParaRPr lang="ru-RU"/>
        </a:p>
      </dgm:t>
    </dgm:pt>
    <dgm:pt modelId="{338BAC2D-4005-4E6F-8358-33EBFB6834B7}" type="sibTrans" cxnId="{4744F9EC-F497-44BA-8B92-4A725F68079C}">
      <dgm:prSet/>
      <dgm:spPr/>
      <dgm:t>
        <a:bodyPr/>
        <a:lstStyle/>
        <a:p>
          <a:endParaRPr lang="ru-RU"/>
        </a:p>
      </dgm:t>
    </dgm:pt>
    <dgm:pt modelId="{BA9DC41F-48E9-46B1-A707-84670F8CBEF4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9A44447-ED7E-42AF-B814-5C840DE1B9D9}" type="parTrans" cxnId="{2A3C4AF5-B2EE-4BBD-8D2B-66841C85982A}">
      <dgm:prSet/>
      <dgm:spPr/>
      <dgm:t>
        <a:bodyPr/>
        <a:lstStyle/>
        <a:p>
          <a:endParaRPr lang="ru-RU"/>
        </a:p>
      </dgm:t>
    </dgm:pt>
    <dgm:pt modelId="{163CC66E-117D-4F2C-879C-DB64DCD71C0C}" type="sibTrans" cxnId="{2A3C4AF5-B2EE-4BBD-8D2B-66841C85982A}">
      <dgm:prSet/>
      <dgm:spPr/>
      <dgm:t>
        <a:bodyPr/>
        <a:lstStyle/>
        <a:p>
          <a:endParaRPr lang="ru-RU"/>
        </a:p>
      </dgm:t>
    </dgm:pt>
    <dgm:pt modelId="{DB8F4D3D-D58F-4FDE-8A43-A93D57AA351A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975EE5B-87E3-41D3-9261-FA7E10139049}" type="parTrans" cxnId="{A7FF238C-409E-4C51-9EDB-BEF5BFA61E90}">
      <dgm:prSet/>
      <dgm:spPr/>
      <dgm:t>
        <a:bodyPr/>
        <a:lstStyle/>
        <a:p>
          <a:endParaRPr lang="ru-RU"/>
        </a:p>
      </dgm:t>
    </dgm:pt>
    <dgm:pt modelId="{859CBE32-A19A-4CC5-BA2E-4565EB284BFA}" type="sibTrans" cxnId="{A7FF238C-409E-4C51-9EDB-BEF5BFA61E90}">
      <dgm:prSet/>
      <dgm:spPr/>
      <dgm:t>
        <a:bodyPr/>
        <a:lstStyle/>
        <a:p>
          <a:endParaRPr lang="ru-RU"/>
        </a:p>
      </dgm:t>
    </dgm:pt>
    <dgm:pt modelId="{D0A5FE7F-16B4-41F2-B501-0F5812D3E88C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9AA1F1A-AC1F-4932-B3BE-C1C789CEEC23}" type="parTrans" cxnId="{3F825F24-5431-48B8-AB6A-39D4ED68D2D1}">
      <dgm:prSet/>
      <dgm:spPr/>
      <dgm:t>
        <a:bodyPr/>
        <a:lstStyle/>
        <a:p>
          <a:endParaRPr lang="ru-RU"/>
        </a:p>
      </dgm:t>
    </dgm:pt>
    <dgm:pt modelId="{E18BA512-91C6-45B0-B52B-72F4F5147736}" type="sibTrans" cxnId="{3F825F24-5431-48B8-AB6A-39D4ED68D2D1}">
      <dgm:prSet/>
      <dgm:spPr/>
      <dgm:t>
        <a:bodyPr/>
        <a:lstStyle/>
        <a:p>
          <a:endParaRPr lang="ru-RU"/>
        </a:p>
      </dgm:t>
    </dgm:pt>
    <dgm:pt modelId="{74E19C9F-8FA4-4936-B9D4-D3771A01D092}" type="pres">
      <dgm:prSet presAssocID="{21D99D1B-57B1-46CB-AE55-7F746CDA65B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6CDBC5-201A-4785-8AE0-5CB48B08D087}" type="pres">
      <dgm:prSet presAssocID="{BA9DC41F-48E9-46B1-A707-84670F8CBEF4}" presName="linNode" presStyleCnt="0"/>
      <dgm:spPr/>
    </dgm:pt>
    <dgm:pt modelId="{92A3B418-062C-4B5E-BBFC-8791AF4CADAD}" type="pres">
      <dgm:prSet presAssocID="{BA9DC41F-48E9-46B1-A707-84670F8CBEF4}" presName="parentText" presStyleLbl="node1" presStyleIdx="0" presStyleCnt="3" custScaleX="53629" custScaleY="1378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E3214C-6863-4679-8886-3A221AE14894}" type="pres">
      <dgm:prSet presAssocID="{BA9DC41F-48E9-46B1-A707-84670F8CBEF4}" presName="descendantText" presStyleLbl="alignAccFollowNode1" presStyleIdx="0" presStyleCnt="3" custScaleX="70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077EC9-992F-41D6-B3EA-D2A4C2CFCE53}" type="pres">
      <dgm:prSet presAssocID="{163CC66E-117D-4F2C-879C-DB64DCD71C0C}" presName="sp" presStyleCnt="0"/>
      <dgm:spPr/>
    </dgm:pt>
    <dgm:pt modelId="{33835D72-8013-4F13-A8F3-1EB2186BCF6E}" type="pres">
      <dgm:prSet presAssocID="{DB8F4D3D-D58F-4FDE-8A43-A93D57AA351A}" presName="linNode" presStyleCnt="0"/>
      <dgm:spPr/>
    </dgm:pt>
    <dgm:pt modelId="{FC3EEB99-9428-4912-8017-3B2D36DD5390}" type="pres">
      <dgm:prSet presAssocID="{DB8F4D3D-D58F-4FDE-8A43-A93D57AA351A}" presName="parentText" presStyleLbl="node1" presStyleIdx="1" presStyleCnt="3" custScaleX="54469" custScaleY="12358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3951B-5FAA-4B11-ABB2-7CFEA56044CB}" type="pres">
      <dgm:prSet presAssocID="{DB8F4D3D-D58F-4FDE-8A43-A93D57AA351A}" presName="descendantText" presStyleLbl="alignAccFollowNode1" presStyleIdx="1" presStyleCnt="3" custScaleX="700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66CBEA-EB6F-419D-B7F2-49EDD76253B2}" type="pres">
      <dgm:prSet presAssocID="{859CBE32-A19A-4CC5-BA2E-4565EB284BFA}" presName="sp" presStyleCnt="0"/>
      <dgm:spPr/>
    </dgm:pt>
    <dgm:pt modelId="{A537C81A-DA7A-43C2-BCA0-04C7B1C91794}" type="pres">
      <dgm:prSet presAssocID="{D0A5FE7F-16B4-41F2-B501-0F5812D3E88C}" presName="linNode" presStyleCnt="0"/>
      <dgm:spPr/>
    </dgm:pt>
    <dgm:pt modelId="{9B101A4B-FEF5-4A0A-95EC-0D26B16C8399}" type="pres">
      <dgm:prSet presAssocID="{D0A5FE7F-16B4-41F2-B501-0F5812D3E88C}" presName="parentText" presStyleLbl="node1" presStyleIdx="2" presStyleCnt="3" custScaleX="53993" custScaleY="1290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694B0E-4D45-4792-8838-682487DFA7B9}" type="pres">
      <dgm:prSet presAssocID="{D0A5FE7F-16B4-41F2-B501-0F5812D3E88C}" presName="descendantText" presStyleLbl="alignAccFollowNode1" presStyleIdx="2" presStyleCnt="3" custScaleX="71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3C4AF5-B2EE-4BBD-8D2B-66841C85982A}" srcId="{21D99D1B-57B1-46CB-AE55-7F746CDA65BD}" destId="{BA9DC41F-48E9-46B1-A707-84670F8CBEF4}" srcOrd="0" destOrd="0" parTransId="{69A44447-ED7E-42AF-B814-5C840DE1B9D9}" sibTransId="{163CC66E-117D-4F2C-879C-DB64DCD71C0C}"/>
    <dgm:cxn modelId="{29E4030A-7AE0-44FA-8B8B-761C6A64C0DB}" srcId="{DB8F4D3D-D58F-4FDE-8A43-A93D57AA351A}" destId="{C2E8D021-3D8F-40BC-9720-55A08A4E020F}" srcOrd="0" destOrd="0" parTransId="{8441CE7C-1A18-4E0A-8BDC-54254C0590C0}" sibTransId="{8627CF53-BCF3-446D-BEB9-CC726113AE9B}"/>
    <dgm:cxn modelId="{DFE229AF-F9AB-4BA5-806D-3E954D2019AB}" type="presOf" srcId="{3BA09533-185F-408C-A815-89AA00237752}" destId="{71E3214C-6863-4679-8886-3A221AE14894}" srcOrd="0" destOrd="0" presId="urn:microsoft.com/office/officeart/2005/8/layout/vList5"/>
    <dgm:cxn modelId="{D4CD7ECA-932B-4275-B956-E0C79F135739}" type="presOf" srcId="{DB8F4D3D-D58F-4FDE-8A43-A93D57AA351A}" destId="{FC3EEB99-9428-4912-8017-3B2D36DD5390}" srcOrd="0" destOrd="0" presId="urn:microsoft.com/office/officeart/2005/8/layout/vList5"/>
    <dgm:cxn modelId="{A7FF238C-409E-4C51-9EDB-BEF5BFA61E90}" srcId="{21D99D1B-57B1-46CB-AE55-7F746CDA65BD}" destId="{DB8F4D3D-D58F-4FDE-8A43-A93D57AA351A}" srcOrd="1" destOrd="0" parTransId="{8975EE5B-87E3-41D3-9261-FA7E10139049}" sibTransId="{859CBE32-A19A-4CC5-BA2E-4565EB284BFA}"/>
    <dgm:cxn modelId="{44F5A99D-AE76-4DC4-8A87-837268B9B7CC}" type="presOf" srcId="{382A95A0-4942-4C6A-B0EA-72C5239107FD}" destId="{51694B0E-4D45-4792-8838-682487DFA7B9}" srcOrd="0" destOrd="0" presId="urn:microsoft.com/office/officeart/2005/8/layout/vList5"/>
    <dgm:cxn modelId="{3F4E31C8-4B16-46CA-A46A-365936F5F9DB}" srcId="{D0A5FE7F-16B4-41F2-B501-0F5812D3E88C}" destId="{382A95A0-4942-4C6A-B0EA-72C5239107FD}" srcOrd="0" destOrd="0" parTransId="{6A73C3A1-E2BD-4FDD-AA5E-444E9FA74D99}" sibTransId="{5FDB45CD-E98D-4573-9D60-720904B8677E}"/>
    <dgm:cxn modelId="{A4DF36F8-9B92-422F-80C4-03841DC5C23F}" type="presOf" srcId="{21D99D1B-57B1-46CB-AE55-7F746CDA65BD}" destId="{74E19C9F-8FA4-4936-B9D4-D3771A01D092}" srcOrd="0" destOrd="0" presId="urn:microsoft.com/office/officeart/2005/8/layout/vList5"/>
    <dgm:cxn modelId="{4744F9EC-F497-44BA-8B92-4A725F68079C}" srcId="{BA9DC41F-48E9-46B1-A707-84670F8CBEF4}" destId="{3BA09533-185F-408C-A815-89AA00237752}" srcOrd="0" destOrd="0" parTransId="{EFCBE214-DB97-4B18-8DE1-E7CE5986C3A2}" sibTransId="{338BAC2D-4005-4E6F-8358-33EBFB6834B7}"/>
    <dgm:cxn modelId="{F6E86AEE-182F-4CE0-8620-056B1692C510}" type="presOf" srcId="{D0A5FE7F-16B4-41F2-B501-0F5812D3E88C}" destId="{9B101A4B-FEF5-4A0A-95EC-0D26B16C8399}" srcOrd="0" destOrd="0" presId="urn:microsoft.com/office/officeart/2005/8/layout/vList5"/>
    <dgm:cxn modelId="{66AF6E60-1E08-4537-833E-B4D8CF6D7EA5}" type="presOf" srcId="{C2E8D021-3D8F-40BC-9720-55A08A4E020F}" destId="{8923951B-5FAA-4B11-ABB2-7CFEA56044CB}" srcOrd="0" destOrd="0" presId="urn:microsoft.com/office/officeart/2005/8/layout/vList5"/>
    <dgm:cxn modelId="{76C5987A-81ED-4DB6-B789-371F9319EA07}" type="presOf" srcId="{BA9DC41F-48E9-46B1-A707-84670F8CBEF4}" destId="{92A3B418-062C-4B5E-BBFC-8791AF4CADAD}" srcOrd="0" destOrd="0" presId="urn:microsoft.com/office/officeart/2005/8/layout/vList5"/>
    <dgm:cxn modelId="{3F825F24-5431-48B8-AB6A-39D4ED68D2D1}" srcId="{21D99D1B-57B1-46CB-AE55-7F746CDA65BD}" destId="{D0A5FE7F-16B4-41F2-B501-0F5812D3E88C}" srcOrd="2" destOrd="0" parTransId="{39AA1F1A-AC1F-4932-B3BE-C1C789CEEC23}" sibTransId="{E18BA512-91C6-45B0-B52B-72F4F5147736}"/>
    <dgm:cxn modelId="{9B64A98D-D961-41AD-B7EE-70EE3EA5F6E8}" type="presParOf" srcId="{74E19C9F-8FA4-4936-B9D4-D3771A01D092}" destId="{D36CDBC5-201A-4785-8AE0-5CB48B08D087}" srcOrd="0" destOrd="0" presId="urn:microsoft.com/office/officeart/2005/8/layout/vList5"/>
    <dgm:cxn modelId="{2F881231-9469-4CA5-AF5D-94A41AC2F856}" type="presParOf" srcId="{D36CDBC5-201A-4785-8AE0-5CB48B08D087}" destId="{92A3B418-062C-4B5E-BBFC-8791AF4CADAD}" srcOrd="0" destOrd="0" presId="urn:microsoft.com/office/officeart/2005/8/layout/vList5"/>
    <dgm:cxn modelId="{2F7E0C07-5967-429D-BE6D-135CEFF42C56}" type="presParOf" srcId="{D36CDBC5-201A-4785-8AE0-5CB48B08D087}" destId="{71E3214C-6863-4679-8886-3A221AE14894}" srcOrd="1" destOrd="0" presId="urn:microsoft.com/office/officeart/2005/8/layout/vList5"/>
    <dgm:cxn modelId="{804ADF74-51E8-4D04-8811-3D1D7708A86B}" type="presParOf" srcId="{74E19C9F-8FA4-4936-B9D4-D3771A01D092}" destId="{BB077EC9-992F-41D6-B3EA-D2A4C2CFCE53}" srcOrd="1" destOrd="0" presId="urn:microsoft.com/office/officeart/2005/8/layout/vList5"/>
    <dgm:cxn modelId="{07705410-1F1F-4AA9-B700-70531BCBFE27}" type="presParOf" srcId="{74E19C9F-8FA4-4936-B9D4-D3771A01D092}" destId="{33835D72-8013-4F13-A8F3-1EB2186BCF6E}" srcOrd="2" destOrd="0" presId="urn:microsoft.com/office/officeart/2005/8/layout/vList5"/>
    <dgm:cxn modelId="{9EACF5D6-D220-47CB-8C3B-5BFFC7DD67C8}" type="presParOf" srcId="{33835D72-8013-4F13-A8F3-1EB2186BCF6E}" destId="{FC3EEB99-9428-4912-8017-3B2D36DD5390}" srcOrd="0" destOrd="0" presId="urn:microsoft.com/office/officeart/2005/8/layout/vList5"/>
    <dgm:cxn modelId="{947F28B9-B0B9-4736-9CC1-0497838F51EC}" type="presParOf" srcId="{33835D72-8013-4F13-A8F3-1EB2186BCF6E}" destId="{8923951B-5FAA-4B11-ABB2-7CFEA56044CB}" srcOrd="1" destOrd="0" presId="urn:microsoft.com/office/officeart/2005/8/layout/vList5"/>
    <dgm:cxn modelId="{2BED7512-D099-4770-B470-20256FD4ACFD}" type="presParOf" srcId="{74E19C9F-8FA4-4936-B9D4-D3771A01D092}" destId="{1166CBEA-EB6F-419D-B7F2-49EDD76253B2}" srcOrd="3" destOrd="0" presId="urn:microsoft.com/office/officeart/2005/8/layout/vList5"/>
    <dgm:cxn modelId="{60C04D62-907E-4C90-AD80-A8413CB6C99C}" type="presParOf" srcId="{74E19C9F-8FA4-4936-B9D4-D3771A01D092}" destId="{A537C81A-DA7A-43C2-BCA0-04C7B1C91794}" srcOrd="4" destOrd="0" presId="urn:microsoft.com/office/officeart/2005/8/layout/vList5"/>
    <dgm:cxn modelId="{0D8122A8-454D-4D20-B4A1-07AEDAB3FC45}" type="presParOf" srcId="{A537C81A-DA7A-43C2-BCA0-04C7B1C91794}" destId="{9B101A4B-FEF5-4A0A-95EC-0D26B16C8399}" srcOrd="0" destOrd="0" presId="urn:microsoft.com/office/officeart/2005/8/layout/vList5"/>
    <dgm:cxn modelId="{8DFF3E23-C531-4055-90E4-2586857A641F}" type="presParOf" srcId="{A537C81A-DA7A-43C2-BCA0-04C7B1C91794}" destId="{51694B0E-4D45-4792-8838-682487DFA7B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1E3214C-6863-4679-8886-3A221AE14894}">
      <dsp:nvSpPr>
        <dsp:cNvPr id="0" name=""/>
        <dsp:cNvSpPr/>
      </dsp:nvSpPr>
      <dsp:spPr>
        <a:xfrm rot="5400000">
          <a:off x="4690644" y="-1122947"/>
          <a:ext cx="973454" cy="3926416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Рисованная</a:t>
          </a:r>
        </a:p>
        <a:p>
          <a:pPr lvl="1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•"/>
          </a:pPr>
          <a:endParaRPr lang="ru-RU" sz="2700" kern="1200" dirty="0"/>
        </a:p>
      </dsp:txBody>
      <dsp:txXfrm rot="5400000">
        <a:off x="4690644" y="-1122947"/>
        <a:ext cx="973454" cy="3926416"/>
      </dsp:txXfrm>
    </dsp:sp>
    <dsp:sp modelId="{92A3B418-062C-4B5E-BBFC-8791AF4CADAD}">
      <dsp:nvSpPr>
        <dsp:cNvPr id="0" name=""/>
        <dsp:cNvSpPr/>
      </dsp:nvSpPr>
      <dsp:spPr>
        <a:xfrm>
          <a:off x="1523992" y="1610"/>
          <a:ext cx="1690171" cy="1677299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1523992" y="1610"/>
        <a:ext cx="1690171" cy="1677299"/>
      </dsp:txXfrm>
    </dsp:sp>
    <dsp:sp modelId="{8923951B-5FAA-4B11-ABB2-7CFEA56044CB}">
      <dsp:nvSpPr>
        <dsp:cNvPr id="0" name=""/>
        <dsp:cNvSpPr/>
      </dsp:nvSpPr>
      <dsp:spPr>
        <a:xfrm rot="5400000">
          <a:off x="4716305" y="529264"/>
          <a:ext cx="973454" cy="3924791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Кукольная</a:t>
          </a:r>
          <a:endParaRPr lang="ru-RU" sz="24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  <a:latin typeface="Times New Roman" pitchFamily="18" charset="0"/>
            <a:cs typeface="Times New Roman" pitchFamily="18" charset="0"/>
          </a:endParaRPr>
        </a:p>
      </dsp:txBody>
      <dsp:txXfrm rot="5400000">
        <a:off x="4716305" y="529264"/>
        <a:ext cx="973454" cy="3924791"/>
      </dsp:txXfrm>
    </dsp:sp>
    <dsp:sp modelId="{FC3EEB99-9428-4912-8017-3B2D36DD5390}">
      <dsp:nvSpPr>
        <dsp:cNvPr id="0" name=""/>
        <dsp:cNvSpPr/>
      </dsp:nvSpPr>
      <dsp:spPr>
        <a:xfrm>
          <a:off x="1523992" y="1739751"/>
          <a:ext cx="1716644" cy="1503817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1523992" y="1739751"/>
        <a:ext cx="1716644" cy="1503817"/>
      </dsp:txXfrm>
    </dsp:sp>
    <dsp:sp modelId="{51694B0E-4D45-4792-8838-682487DFA7B9}">
      <dsp:nvSpPr>
        <dsp:cNvPr id="0" name=""/>
        <dsp:cNvSpPr/>
      </dsp:nvSpPr>
      <dsp:spPr>
        <a:xfrm rot="5400000">
          <a:off x="4745593" y="2083113"/>
          <a:ext cx="973454" cy="4013372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Пластилиновая</a:t>
          </a:r>
          <a:endParaRPr lang="ru-RU" sz="40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  <a:latin typeface="Times New Roman" pitchFamily="18" charset="0"/>
            <a:cs typeface="Times New Roman" pitchFamily="18" charset="0"/>
          </a:endParaRPr>
        </a:p>
      </dsp:txBody>
      <dsp:txXfrm rot="5400000">
        <a:off x="4745593" y="2083113"/>
        <a:ext cx="973454" cy="4013372"/>
      </dsp:txXfrm>
    </dsp:sp>
    <dsp:sp modelId="{9B101A4B-FEF5-4A0A-95EC-0D26B16C8399}">
      <dsp:nvSpPr>
        <dsp:cNvPr id="0" name=""/>
        <dsp:cNvSpPr/>
      </dsp:nvSpPr>
      <dsp:spPr>
        <a:xfrm>
          <a:off x="1523992" y="3304409"/>
          <a:ext cx="1701642" cy="1570779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1523992" y="3304409"/>
        <a:ext cx="1701642" cy="15707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D1960-8BA4-4A53-B1E5-0DF81C68C8CA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7E887-9CE7-4EFE-947C-917CFECDBB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D73DF-CDC1-47F1-B21E-FEFD0EB06456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63791638"/>
      </p:ext>
    </p:extLst>
  </p:cSld>
  <p:clrMapOvr>
    <a:masterClrMapping/>
  </p:clrMapOvr>
  <p:transition spd="slow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2482072"/>
      </p:ext>
    </p:extLst>
  </p:cSld>
  <p:clrMapOvr>
    <a:masterClrMapping/>
  </p:clrMapOvr>
  <p:transition spd="slow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89274335"/>
      </p:ext>
    </p:extLst>
  </p:cSld>
  <p:clrMapOvr>
    <a:masterClrMapping/>
  </p:clrMapOvr>
  <p:transition spd="slow">
    <p:wheel spokes="8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611478390"/>
      </p:ext>
    </p:extLst>
  </p:cSld>
  <p:clrMapOvr>
    <a:masterClrMapping/>
  </p:clrMapOvr>
  <p:transition spd="slow">
    <p:wheel spokes="8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16603455"/>
      </p:ext>
    </p:extLst>
  </p:cSld>
  <p:clrMapOvr>
    <a:masterClrMapping/>
  </p:clrMapOvr>
  <p:transition spd="slow">
    <p:wheel spokes="8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03581380"/>
      </p:ext>
    </p:extLst>
  </p:cSld>
  <p:clrMapOvr>
    <a:masterClrMapping/>
  </p:clrMapOvr>
  <p:transition spd="slow">
    <p:wheel spokes="8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49948646"/>
      </p:ext>
    </p:extLst>
  </p:cSld>
  <p:clrMapOvr>
    <a:masterClrMapping/>
  </p:clrMapOvr>
  <p:transition spd="slow">
    <p:wheel spokes="8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88602507"/>
      </p:ext>
    </p:extLst>
  </p:cSld>
  <p:clrMapOvr>
    <a:masterClrMapping/>
  </p:clrMapOvr>
  <p:transition spd="slow">
    <p:wheel spokes="8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40987179"/>
      </p:ext>
    </p:extLst>
  </p:cSld>
  <p:clrMapOvr>
    <a:masterClrMapping/>
  </p:clrMapOvr>
  <p:transition spd="slow">
    <p:wheel spokes="8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48288517"/>
      </p:ext>
    </p:extLst>
  </p:cSld>
  <p:clrMapOvr>
    <a:masterClrMapping/>
  </p:clrMapOvr>
  <p:transition spd="slow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002740"/>
      </p:ext>
    </p:extLst>
  </p:cSld>
  <p:clrMapOvr>
    <a:masterClrMapping/>
  </p:clrMapOvr>
  <p:transition spd="slow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7818475"/>
      </p:ext>
    </p:extLst>
  </p:cSld>
  <p:clrMapOvr>
    <a:masterClrMapping/>
  </p:clrMapOvr>
  <p:transition spd="slow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7680083"/>
      </p:ext>
    </p:extLst>
  </p:cSld>
  <p:clrMapOvr>
    <a:masterClrMapping/>
  </p:clrMapOvr>
  <p:transition spd="slow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354080"/>
      </p:ext>
    </p:extLst>
  </p:cSld>
  <p:clrMapOvr>
    <a:masterClrMapping/>
  </p:clrMapOvr>
  <p:transition spd="slow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89280949"/>
      </p:ext>
    </p:extLst>
  </p:cSld>
  <p:clrMapOvr>
    <a:masterClrMapping/>
  </p:clrMapOvr>
  <p:transition spd="slow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33624479"/>
      </p:ext>
    </p:extLst>
  </p:cSld>
  <p:clrMapOvr>
    <a:masterClrMapping/>
  </p:clrMapOvr>
  <p:transition spd="slow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52997642"/>
      </p:ext>
    </p:extLst>
  </p:cSld>
  <p:clrMapOvr>
    <a:masterClrMapping/>
  </p:clrMapOvr>
  <p:transition spd="slow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20816314"/>
      </p:ext>
    </p:extLst>
  </p:cSld>
  <p:clrMapOvr>
    <a:masterClrMapping/>
  </p:clrMapOvr>
  <p:transition spd="slow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3748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</p:sldLayoutIdLst>
  <p:transition spd="slow">
    <p:wheel spokes="8"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FC6DF68-09A1-8649-80E4-AC0B0D8961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FE66A93-0048-B74B-8B1E-FB5FE2358C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6">
            <a:extLst>
              <a:ext uri="{FF2B5EF4-FFF2-40B4-BE49-F238E27FC236}">
                <a16:creationId xmlns="" xmlns:a16="http://schemas.microsoft.com/office/drawing/2014/main" id="{C81F6FA4-1677-1540-AC34-DD144AF5F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231" y="-1758335"/>
            <a:ext cx="12559940" cy="8803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BCA9BB7-E409-AA4C-A502-F2CE32350EF0}"/>
              </a:ext>
            </a:extLst>
          </p:cNvPr>
          <p:cNvSpPr txBox="1"/>
          <p:nvPr/>
        </p:nvSpPr>
        <p:spPr>
          <a:xfrm>
            <a:off x="993530" y="340525"/>
            <a:ext cx="1020493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«Ужурский детский сад №2 « Родничок»</a:t>
            </a:r>
          </a:p>
          <a:p>
            <a:pPr algn="l"/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1981200"/>
            <a:ext cx="1143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Проект парциальной программы </a:t>
            </a:r>
          </a:p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«Я творю мир»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7810857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 descr="uyeqTR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4571"/>
            <a:ext cx="12192000" cy="9142571"/>
          </a:xfrm>
          <a:prstGeom prst="rect">
            <a:avLst/>
          </a:prstGeom>
        </p:spPr>
      </p:pic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28688"/>
          </a:xfrm>
        </p:spPr>
        <p:txBody>
          <a:bodyPr/>
          <a:lstStyle/>
          <a:p>
            <a:r>
              <a:rPr lang="ru-RU" sz="4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Техники анимации</a:t>
            </a:r>
          </a:p>
        </p:txBody>
      </p:sp>
      <p:graphicFrame>
        <p:nvGraphicFramePr>
          <p:cNvPr id="49" name="Схема 48"/>
          <p:cNvGraphicFramePr/>
          <p:nvPr/>
        </p:nvGraphicFramePr>
        <p:xfrm>
          <a:off x="1905000" y="1143000"/>
          <a:ext cx="87630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uyeqTR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84571"/>
            <a:ext cx="12192000" cy="91425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76600" y="5791200"/>
            <a:ext cx="6381751" cy="428625"/>
          </a:xfrm>
          <a:prstGeom prst="rect">
            <a:avLst/>
          </a:prstGeom>
          <a:solidFill>
            <a:srgbClr val="D7D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Просмотр и обсуждение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мультфильма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2514600" y="304800"/>
            <a:ext cx="7772375" cy="1733528"/>
          </a:xfrm>
          <a:prstGeom prst="triangle">
            <a:avLst>
              <a:gd name="adj" fmla="val 50462"/>
            </a:avLst>
          </a:prstGeom>
          <a:solidFill>
            <a:srgbClr val="A1FD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Этапы создания мультфильма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76600" y="2057400"/>
            <a:ext cx="6381751" cy="500063"/>
          </a:xfrm>
          <a:prstGeom prst="rect">
            <a:avLst/>
          </a:prstGeom>
          <a:solidFill>
            <a:srgbClr val="FFD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1.Подбор или составление истории,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сюжета</a:t>
            </a:r>
            <a:endParaRPr lang="ru-RU" sz="2000" b="1" dirty="0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76600" y="3657600"/>
            <a:ext cx="6381751" cy="571500"/>
          </a:xfrm>
          <a:prstGeom prst="rect">
            <a:avLst/>
          </a:prstGeom>
          <a:solidFill>
            <a:srgbClr val="FEFA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4.Создание декораций, персонажей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мультфильма</a:t>
            </a:r>
            <a:endParaRPr lang="ru-RU" sz="2000" b="1" dirty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76600" y="5334000"/>
            <a:ext cx="6381751" cy="428625"/>
          </a:xfrm>
          <a:prstGeom prst="rect">
            <a:avLst/>
          </a:prstGeom>
          <a:solidFill>
            <a:srgbClr val="CEFE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Монтаж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600" y="4267200"/>
            <a:ext cx="6381751" cy="5000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5.Съемка фильма по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эпизодам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76600" y="4800600"/>
            <a:ext cx="6381751" cy="500063"/>
          </a:xfrm>
          <a:prstGeom prst="rect">
            <a:avLst/>
          </a:prstGeom>
          <a:solidFill>
            <a:srgbClr val="F1CB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6.Озвучивание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мультфильма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76600" y="2590800"/>
            <a:ext cx="6381751" cy="500063"/>
          </a:xfrm>
          <a:prstGeom prst="rect">
            <a:avLst/>
          </a:prstGeom>
          <a:solidFill>
            <a:srgbClr val="92F7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2.Выбор анимационной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техники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76600" y="3124200"/>
            <a:ext cx="6381751" cy="500062"/>
          </a:xfrm>
          <a:prstGeom prst="rect">
            <a:avLst/>
          </a:prstGeom>
          <a:solidFill>
            <a:srgbClr val="92F7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Рисование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раскадровки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uyeqTR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4571"/>
            <a:ext cx="12192000" cy="9142571"/>
          </a:xfrm>
          <a:prstGeom prst="rect">
            <a:avLst/>
          </a:prstGeom>
        </p:spPr>
      </p:pic>
      <p:pic>
        <p:nvPicPr>
          <p:cNvPr id="4" name="Рисунок 3" descr="IMG_23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457200"/>
            <a:ext cx="4343400" cy="2895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IMG_234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457200"/>
            <a:ext cx="4343400" cy="2895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IMG_234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3429000"/>
            <a:ext cx="4724400" cy="3149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IMG_233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3505200"/>
            <a:ext cx="4610100" cy="3073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398467617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732CA09-B10B-9843-BFAB-759EE340B7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4CFFBB3-9CA8-294C-B50A-1B837203EE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35D3C487-5B44-A642-9696-0F17F5DA7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846" y="-52674"/>
            <a:ext cx="12477750" cy="74931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A129665-86DD-104C-99CC-5B64F574E4F9}"/>
              </a:ext>
            </a:extLst>
          </p:cNvPr>
          <p:cNvSpPr txBox="1"/>
          <p:nvPr/>
        </p:nvSpPr>
        <p:spPr>
          <a:xfrm>
            <a:off x="1905000" y="2590800"/>
            <a:ext cx="10058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7001779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732CA09-B10B-9843-BFAB-759EE340B7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4CFFBB3-9CA8-294C-B50A-1B837203EE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35D3C487-5B44-A642-9696-0F17F5DA7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846" y="-52674"/>
            <a:ext cx="12477750" cy="7493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BCA9BB7-E409-AA4C-A502-F2CE32350EF0}"/>
              </a:ext>
            </a:extLst>
          </p:cNvPr>
          <p:cNvSpPr txBox="1"/>
          <p:nvPr/>
        </p:nvSpPr>
        <p:spPr>
          <a:xfrm>
            <a:off x="2895600" y="381000"/>
            <a:ext cx="89916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создание условий для развития интеллектуальных способностей в процессе познавательной деятельности и вовлечение детей в научно-техническое творчество.</a:t>
            </a:r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Парциальная программа становится дополнением к обязательной части основной образовательной программы, каждый раздел образовательного модуля – как самостоятельная единица в системе дополнительного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образования.</a:t>
            </a:r>
          </a:p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Программа состоит из 4 модулей.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7001779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21E8F959-1818-EC4D-BA23-C24D450CA6B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6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8B84667-27F2-204B-9ACB-E8C0932E6212}"/>
              </a:ext>
            </a:extLst>
          </p:cNvPr>
          <p:cNvSpPr txBox="1"/>
          <p:nvPr/>
        </p:nvSpPr>
        <p:spPr>
          <a:xfrm>
            <a:off x="0" y="0"/>
            <a:ext cx="929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модуль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математике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«Гениальные математики» </a:t>
            </a:r>
          </a:p>
        </p:txBody>
      </p:sp>
      <p:pic>
        <p:nvPicPr>
          <p:cNvPr id="8" name="Рисунок 7" descr="IMG_229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88803" y="2889986"/>
            <a:ext cx="4761616" cy="31744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IMG_23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2997200"/>
            <a:ext cx="5791200" cy="3860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IMG_230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990600"/>
            <a:ext cx="4401677" cy="29344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IMG_230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385156" y="761369"/>
            <a:ext cx="4568213" cy="30454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8458821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732CA09-B10B-9843-BFAB-759EE340B7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4CFFBB3-9CA8-294C-B50A-1B837203EE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1E8F959-1818-EC4D-BA23-C24D450CA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0"/>
            <a:ext cx="12942008" cy="7711280"/>
          </a:xfrm>
          <a:prstGeom prst="rect">
            <a:avLst/>
          </a:prstGeom>
        </p:spPr>
      </p:pic>
      <p:pic>
        <p:nvPicPr>
          <p:cNvPr id="6" name="Рисунок 5" descr="IMG_23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3695700" cy="2463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IMG_237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95800"/>
            <a:ext cx="4229100" cy="2819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IMG_236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0"/>
            <a:ext cx="4191000" cy="279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IMG_238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0" y="4749800"/>
            <a:ext cx="4229100" cy="2819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IMG_237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0" y="3581400"/>
            <a:ext cx="4152900" cy="2768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IMG_2369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3800" y="1524000"/>
            <a:ext cx="4305300" cy="2870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IMG_2365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1905000"/>
            <a:ext cx="3886200" cy="2590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1445333719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09633C-3FC0-CA43-BC60-726111ECB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99D70B2C-77AD-AB43-8CA0-099648CABFB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416992" cy="6858000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9D39F92-6B4C-3D49-B4A4-7D6BB34B33C2}"/>
              </a:ext>
            </a:extLst>
          </p:cNvPr>
          <p:cNvSpPr txBox="1"/>
          <p:nvPr/>
        </p:nvSpPr>
        <p:spPr>
          <a:xfrm>
            <a:off x="1676400" y="990600"/>
            <a:ext cx="9084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модуль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конструированию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«Построй свою историю» </a:t>
            </a:r>
          </a:p>
        </p:txBody>
      </p:sp>
      <p:pic>
        <p:nvPicPr>
          <p:cNvPr id="7" name="Рисунок 6" descr="IMG_23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4686300" cy="3124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IMG_23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2895600"/>
            <a:ext cx="4305300" cy="2870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IMG_232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0" y="3962400"/>
            <a:ext cx="4343400" cy="2895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416212467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9D70B2C-77AD-AB43-8CA0-099648CAB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16992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4A36C7-4C67-1743-8B70-362DDF23D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 descr="ySdUveszL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2971800"/>
            <a:ext cx="2667000" cy="35970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KnHbLtXURY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0"/>
            <a:ext cx="2743200" cy="36998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PajNpmc78l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514599"/>
            <a:ext cx="2971800" cy="40081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IMG_235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3200400"/>
            <a:ext cx="4800600" cy="3200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Содержимое 5" descr="IMG_2355.JPG"/>
          <p:cNvPicPr>
            <a:picLocks noGrp="1" noChangeAspect="1"/>
          </p:cNvPicPr>
          <p:nvPr>
            <p:ph sz="quarter" idx="13"/>
          </p:nvPr>
        </p:nvPicPr>
        <p:blipFill>
          <a:blip r:embed="rId7"/>
          <a:stretch>
            <a:fillRect/>
          </a:stretch>
        </p:blipFill>
        <p:spPr>
          <a:xfrm>
            <a:off x="381000" y="381000"/>
            <a:ext cx="4343399" cy="28955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IMG_2343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8600" y="533400"/>
            <a:ext cx="4343400" cy="2895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69315627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A129665-86DD-104C-99CC-5B64F574E4F9}"/>
              </a:ext>
            </a:extLst>
          </p:cNvPr>
          <p:cNvSpPr txBox="1"/>
          <p:nvPr/>
        </p:nvSpPr>
        <p:spPr>
          <a:xfrm>
            <a:off x="533400" y="0"/>
            <a:ext cx="998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модуль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экспериментированию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«Мир неизведанного» </a:t>
            </a:r>
          </a:p>
        </p:txBody>
      </p:sp>
      <p:pic>
        <p:nvPicPr>
          <p:cNvPr id="7" name="Рисунок 6" descr="IMG_17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66800"/>
            <a:ext cx="4641000" cy="309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Содержимое 4" descr="IMG_1131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800600" y="3276600"/>
            <a:ext cx="4274345" cy="28495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IMG_17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810500" y="1638300"/>
            <a:ext cx="5257800" cy="3505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IMG_11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3505200"/>
            <a:ext cx="4419600" cy="2946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39379191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732CA09-B10B-9843-BFAB-759EE340B7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4CFFBB3-9CA8-294C-B50A-1B837203EE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IMG_11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2800" y="228600"/>
            <a:ext cx="4591050" cy="3060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IMG_09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657600"/>
            <a:ext cx="4318000" cy="29265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IMG_10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638549" y="2152651"/>
            <a:ext cx="4686301" cy="3124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Содержимое 8" descr="IMG_08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15200" y="3657600"/>
            <a:ext cx="4419600" cy="2946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IMG_12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" y="304800"/>
            <a:ext cx="4591050" cy="3060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867863420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uyeqTR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4571"/>
            <a:ext cx="12192000" cy="9142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A129665-86DD-104C-99CC-5B64F574E4F9}"/>
              </a:ext>
            </a:extLst>
          </p:cNvPr>
          <p:cNvSpPr txBox="1"/>
          <p:nvPr/>
        </p:nvSpPr>
        <p:spPr>
          <a:xfrm>
            <a:off x="1447800" y="381000"/>
            <a:ext cx="960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cap="all" dirty="0" smtClean="0">
                <a:ln w="3175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модуль </a:t>
            </a:r>
            <a:r>
              <a:rPr lang="ru-RU" sz="3200" b="1" cap="all" dirty="0" err="1" smtClean="0">
                <a:ln w="3175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мультстудия</a:t>
            </a:r>
            <a:endParaRPr lang="ru-RU" sz="3200" b="1" cap="all" dirty="0">
              <a:ln w="3175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«ЖАР -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ПтИЦА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IMG_23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400"/>
            <a:ext cx="3886200" cy="2590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IMG_23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524000"/>
            <a:ext cx="3886200" cy="2590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IMG_230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100" y="1676400"/>
            <a:ext cx="3771900" cy="2514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IMG_230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0" y="4191000"/>
            <a:ext cx="4000500" cy="2667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IMG_2307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4140200"/>
            <a:ext cx="4076700" cy="2717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398467617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150</Words>
  <Application>Microsoft Office PowerPoint</Application>
  <PresentationFormat>Произвольный</PresentationFormat>
  <Paragraphs>32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Капля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Техники анимации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makarova_alsh07@yahoo.com</dc:creator>
  <cp:lastModifiedBy>АДМИН</cp:lastModifiedBy>
  <cp:revision>14</cp:revision>
  <dcterms:created xsi:type="dcterms:W3CDTF">2019-11-28T14:05:01Z</dcterms:created>
  <dcterms:modified xsi:type="dcterms:W3CDTF">2019-12-04T04:33:36Z</dcterms:modified>
</cp:coreProperties>
</file>